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к лото\IMG_2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370814" cy="570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5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Настольная игра «лото»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0" name="Picture 2" descr="F:\к лото\DSC00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539212" cy="464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0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Закрепляет знания, развивает мышление, воспитывает умение работать в группе.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 descr="F:\к лото\IMG_2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699574" cy="502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4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Тренирует внимание, развивает речь, мелкую моторику рук.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98" name="Picture 2" descr="F:\к лото\IMG_2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847214" cy="513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1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</TotalTime>
  <Words>27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Презентация PowerPoint</vt:lpstr>
      <vt:lpstr>Настольная игра «лото»</vt:lpstr>
      <vt:lpstr>Закрепляет знания, развивает мышление, воспитывает умение работать в группе.</vt:lpstr>
      <vt:lpstr>Тренирует внимание, развивает речь, мелкую моторику рук.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дд</cp:lastModifiedBy>
  <cp:revision>3</cp:revision>
  <dcterms:modified xsi:type="dcterms:W3CDTF">2014-12-19T08:52:33Z</dcterms:modified>
</cp:coreProperties>
</file>